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108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4C7037-D7F0-4054-BD7A-8C7FAD9C7C66}" type="datetimeFigureOut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7B593A-B54A-4137-BCE2-8BC5BFEC16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9021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B7E6A-4E49-4405-9ED1-6702F35447BB}" type="datetimeFigureOut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9BB1E1-43D1-400F-8F77-9ABBBEAD5D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927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BB1E1-43D1-400F-8F77-9ABBBEAD5DF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298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BB1E1-43D1-400F-8F77-9ABBBEAD5DF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734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BB1E1-43D1-400F-8F77-9ABBBEAD5DF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4827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873AAF-7B33-4A21-9085-A7E91972CC1F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606496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5C5EB-D21A-4F63-BBAE-A95E906F58A6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70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D71E3-5F52-4198-A7A3-A798250C369C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29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8267E-CE7A-4D1D-9119-9304EF971DAE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17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A87A4C-90F4-43EA-AA5C-4978F5EFF4F5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879292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19DE-6964-482F-9A5E-BDC6F66060A6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9898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D88C6-5BDA-4351-A7C6-AA718411A5A2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337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B20D1-5640-41FE-9400-6E5678518E32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8851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7BF83-AE00-4676-BD48-EAACFBFE86E7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889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9644A9-3DB5-4117-9B81-CFA2C402896F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79222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4087CAA-D005-4CF6-AEC7-F138F05A9DC6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980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352C276-4C66-4153-A2F4-62AB4A3F26CD}" type="datetime1">
              <a:rPr lang="zh-CN" altLang="en-US" smtClean="0"/>
              <a:t>2018/3/8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BBA6E761-8DEF-4C46-AAEA-13511ED5401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91713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294967295" orient="horz" pos="1368">
          <p15:clr>
            <a:srgbClr val="F26B43"/>
          </p15:clr>
        </p15:guide>
        <p15:guide id="4294967295" orient="horz" pos="1440">
          <p15:clr>
            <a:srgbClr val="F26B43"/>
          </p15:clr>
        </p15:guide>
        <p15:guide id="4294967295" orient="horz" pos="3696">
          <p15:clr>
            <a:srgbClr val="F26B43"/>
          </p15:clr>
        </p15:guide>
        <p15:guide id="4294967295" orient="horz" pos="432">
          <p15:clr>
            <a:srgbClr val="F26B43"/>
          </p15:clr>
        </p15:guide>
        <p15:guide id="4294967295" orient="horz" pos="1512">
          <p15:clr>
            <a:srgbClr val="F26B43"/>
          </p15:clr>
        </p15:guide>
        <p15:guide id="4294967295" pos="6912">
          <p15:clr>
            <a:srgbClr val="F26B43"/>
          </p15:clr>
        </p15:guide>
        <p15:guide id="4294967295" pos="936">
          <p15:clr>
            <a:srgbClr val="F26B43"/>
          </p15:clr>
        </p15:guide>
        <p15:guide id="4294967295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hyperlink" Target="https://github.com/Microsoft/AirSi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dacity/self-driving-car-si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dacity/self-driving-car-sim" TargetMode="External"/><Relationship Id="rId2" Type="http://schemas.openxmlformats.org/officeDocument/2006/relationships/hyperlink" Target="https://github.com/Microsoft/AirSi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ckirksey3/steering-prediction-with-keras/blob/master/drive.py" TargetMode="External"/><Relationship Id="rId5" Type="http://schemas.openxmlformats.org/officeDocument/2006/relationships/hyperlink" Target="https://zhuanlan.zhihu.com/p/28400789" TargetMode="External"/><Relationship Id="rId4" Type="http://schemas.openxmlformats.org/officeDocument/2006/relationships/hyperlink" Target="https://zhuanlan.zhihu.com/p/3054829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 smtClean="0"/>
              <a:t>自动驾驶模拟器介绍</a:t>
            </a:r>
            <a:endParaRPr lang="zh-CN" altLang="en-US" sz="6000" dirty="0"/>
          </a:p>
        </p:txBody>
      </p:sp>
      <p:sp>
        <p:nvSpPr>
          <p:cNvPr id="4" name="文本框 3"/>
          <p:cNvSpPr txBox="1"/>
          <p:nvPr/>
        </p:nvSpPr>
        <p:spPr>
          <a:xfrm>
            <a:off x="4846299" y="4007224"/>
            <a:ext cx="24994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/>
              <a:t>孙国飞</a:t>
            </a:r>
            <a:endParaRPr lang="en-US" altLang="zh-CN" sz="2000" dirty="0" smtClean="0"/>
          </a:p>
          <a:p>
            <a:r>
              <a:rPr lang="en-US" altLang="zh-CN" sz="2000" dirty="0" smtClean="0"/>
              <a:t>guofeisun@zju.edu.cn</a:t>
            </a:r>
            <a:endParaRPr lang="zh-CN" altLang="en-US" sz="200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831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背景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1948542"/>
            <a:ext cx="9601200" cy="3581400"/>
          </a:xfrm>
        </p:spPr>
        <p:txBody>
          <a:bodyPr/>
          <a:lstStyle/>
          <a:p>
            <a:r>
              <a:rPr lang="zh-CN" altLang="en-US" dirty="0" smtClean="0"/>
              <a:t>自动驾驶成为趋势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Apple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Uber</a:t>
            </a:r>
            <a:r>
              <a:rPr lang="zh-CN" altLang="en-US" dirty="0" smtClean="0"/>
              <a:t>，</a:t>
            </a:r>
            <a:r>
              <a:rPr lang="en-US" altLang="zh-CN" dirty="0" smtClean="0"/>
              <a:t>Tesla…</a:t>
            </a:r>
          </a:p>
          <a:p>
            <a:pPr lvl="1"/>
            <a:r>
              <a:rPr lang="zh-CN" altLang="en-US" dirty="0"/>
              <a:t>百</a:t>
            </a:r>
            <a:r>
              <a:rPr lang="zh-CN" altLang="en-US" dirty="0" smtClean="0"/>
              <a:t>度，</a:t>
            </a:r>
            <a:r>
              <a:rPr lang="en-US" altLang="zh-CN" dirty="0" smtClean="0"/>
              <a:t>Momenta</a:t>
            </a:r>
            <a:r>
              <a:rPr lang="zh-CN" altLang="en-US" dirty="0" smtClean="0"/>
              <a:t>，图森</a:t>
            </a:r>
            <a:r>
              <a:rPr lang="en-US" altLang="zh-CN" dirty="0" smtClean="0"/>
              <a:t>…</a:t>
            </a:r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276" y="3340530"/>
            <a:ext cx="5347447" cy="2472848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728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背景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1861457"/>
            <a:ext cx="9601200" cy="3581400"/>
          </a:xfrm>
        </p:spPr>
        <p:txBody>
          <a:bodyPr/>
          <a:lstStyle/>
          <a:p>
            <a:r>
              <a:rPr lang="zh-CN" altLang="en-US" dirty="0" smtClean="0"/>
              <a:t>深度学习算法成为主流算法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AlexNet</a:t>
            </a:r>
            <a:r>
              <a:rPr lang="zh-CN" altLang="en-US" dirty="0" smtClean="0"/>
              <a:t>，</a:t>
            </a:r>
            <a:r>
              <a:rPr lang="en-US" altLang="zh-CN" dirty="0" smtClean="0"/>
              <a:t>VGG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ResNet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DenseNet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Caffe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MxNet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TensorFlow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625" y="3134321"/>
            <a:ext cx="5238750" cy="266327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4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平台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1905000"/>
            <a:ext cx="9601200" cy="3581400"/>
          </a:xfrm>
        </p:spPr>
        <p:txBody>
          <a:bodyPr/>
          <a:lstStyle/>
          <a:p>
            <a:r>
              <a:rPr lang="en-US" altLang="zh-CN" dirty="0" err="1" smtClean="0"/>
              <a:t>AirSim</a:t>
            </a:r>
            <a:endParaRPr lang="en-US" altLang="zh-CN" dirty="0" smtClean="0"/>
          </a:p>
          <a:p>
            <a:pPr lvl="1"/>
            <a:r>
              <a:rPr lang="en-US" altLang="zh-CN" dirty="0">
                <a:hlinkClick r:id="rId2"/>
              </a:rPr>
              <a:t>https://</a:t>
            </a:r>
            <a:r>
              <a:rPr lang="en-US" altLang="zh-CN" dirty="0" smtClean="0">
                <a:hlinkClick r:id="rId2"/>
              </a:rPr>
              <a:t>github.com/Microsoft/AirSim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微软发布的开源自动驾驶模拟器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基于虚幻引擎（</a:t>
            </a:r>
            <a:r>
              <a:rPr lang="en-US" altLang="zh-CN" dirty="0" smtClean="0"/>
              <a:t>Unreal Engine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Windows</a:t>
            </a:r>
            <a:r>
              <a:rPr lang="zh-CN" altLang="en-US" dirty="0" smtClean="0"/>
              <a:t>，</a:t>
            </a:r>
            <a:r>
              <a:rPr lang="en-US" altLang="zh-CN" dirty="0" smtClean="0"/>
              <a:t>Mac</a:t>
            </a:r>
            <a:r>
              <a:rPr lang="zh-CN" altLang="en-US" dirty="0" smtClean="0"/>
              <a:t>，</a:t>
            </a:r>
            <a:r>
              <a:rPr lang="en-US" altLang="zh-CN" dirty="0" smtClean="0"/>
              <a:t>Linux</a:t>
            </a:r>
            <a:r>
              <a:rPr lang="zh-CN" altLang="en-US" dirty="0" smtClean="0"/>
              <a:t>三种版本</a:t>
            </a: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629" y="2171700"/>
            <a:ext cx="3810000" cy="214312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779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平台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Udacity</a:t>
            </a:r>
            <a:endParaRPr lang="en-US" altLang="zh-CN" dirty="0" smtClean="0"/>
          </a:p>
          <a:p>
            <a:r>
              <a:rPr lang="en-US" altLang="zh-CN" dirty="0">
                <a:hlinkClick r:id="rId3"/>
              </a:rPr>
              <a:t>https://</a:t>
            </a:r>
            <a:r>
              <a:rPr lang="en-US" altLang="zh-CN" dirty="0" smtClean="0">
                <a:hlinkClick r:id="rId3"/>
              </a:rPr>
              <a:t>github.com/udacity/self-driving-car-sim</a:t>
            </a:r>
            <a:endParaRPr lang="en-US" altLang="zh-CN" dirty="0" smtClean="0"/>
          </a:p>
          <a:p>
            <a:r>
              <a:rPr lang="zh-CN" altLang="en-US" dirty="0"/>
              <a:t>谷</a:t>
            </a:r>
            <a:r>
              <a:rPr lang="zh-CN" altLang="en-US" dirty="0" smtClean="0"/>
              <a:t>歌发布的开源自动驾驶模拟器</a:t>
            </a:r>
            <a:endParaRPr lang="en-US" altLang="zh-CN" dirty="0" smtClean="0"/>
          </a:p>
          <a:p>
            <a:r>
              <a:rPr lang="zh-CN" altLang="en-US" dirty="0" smtClean="0"/>
              <a:t>基于</a:t>
            </a:r>
            <a:r>
              <a:rPr lang="en-US" altLang="zh-CN" dirty="0" smtClean="0"/>
              <a:t>unity3D</a:t>
            </a:r>
          </a:p>
          <a:p>
            <a:r>
              <a:rPr lang="en-US" altLang="zh-CN" dirty="0" smtClean="0"/>
              <a:t>Linux</a:t>
            </a:r>
            <a:r>
              <a:rPr lang="zh-CN" altLang="en-US" dirty="0" smtClean="0"/>
              <a:t>，</a:t>
            </a:r>
            <a:r>
              <a:rPr lang="en-US" altLang="zh-CN" dirty="0" smtClean="0"/>
              <a:t>Windows</a:t>
            </a:r>
            <a:r>
              <a:rPr lang="zh-CN" altLang="en-US" dirty="0" smtClean="0"/>
              <a:t>，</a:t>
            </a:r>
            <a:r>
              <a:rPr lang="en-US" altLang="zh-CN" dirty="0" smtClean="0"/>
              <a:t>Mac</a:t>
            </a:r>
            <a:r>
              <a:rPr lang="zh-CN" altLang="en-US" dirty="0" smtClean="0"/>
              <a:t>三种版本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992" y="2286000"/>
            <a:ext cx="3662292" cy="2743143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31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应用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无人机无人车操控模拟训练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自动驾驶算法数据采集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自动驾驶算法测试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8857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推荐</a:t>
            </a:r>
            <a:r>
              <a:rPr lang="zh-CN" altLang="en-US" dirty="0" smtClean="0"/>
              <a:t>资料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https://</a:t>
            </a:r>
            <a:r>
              <a:rPr lang="en-US" altLang="zh-CN" dirty="0" smtClean="0">
                <a:hlinkClick r:id="rId2"/>
              </a:rPr>
              <a:t>github.com/Microsoft/AirSim</a:t>
            </a:r>
            <a:endParaRPr lang="en-US" altLang="zh-CN" dirty="0" smtClean="0"/>
          </a:p>
          <a:p>
            <a:r>
              <a:rPr lang="en-US" altLang="zh-CN" dirty="0">
                <a:hlinkClick r:id="rId3"/>
              </a:rPr>
              <a:t>https://</a:t>
            </a:r>
            <a:r>
              <a:rPr lang="en-US" altLang="zh-CN" dirty="0" smtClean="0">
                <a:hlinkClick r:id="rId3"/>
              </a:rPr>
              <a:t>github.com/udacity/self-driving-car-sim</a:t>
            </a:r>
            <a:endParaRPr lang="en-US" altLang="zh-CN" dirty="0" smtClean="0"/>
          </a:p>
          <a:p>
            <a:r>
              <a:rPr lang="en-US" altLang="zh-CN" dirty="0">
                <a:hlinkClick r:id="rId4"/>
              </a:rPr>
              <a:t>https://</a:t>
            </a:r>
            <a:r>
              <a:rPr lang="en-US" altLang="zh-CN" dirty="0" smtClean="0">
                <a:hlinkClick r:id="rId4"/>
              </a:rPr>
              <a:t>zhuanlan.zhihu.com/p/30548293</a:t>
            </a:r>
            <a:endParaRPr lang="en-US" altLang="zh-CN" dirty="0" smtClean="0"/>
          </a:p>
          <a:p>
            <a:r>
              <a:rPr lang="en-US" altLang="zh-CN" dirty="0">
                <a:hlinkClick r:id="rId5"/>
              </a:rPr>
              <a:t>https://</a:t>
            </a:r>
            <a:r>
              <a:rPr lang="en-US" altLang="zh-CN" dirty="0" smtClean="0">
                <a:hlinkClick r:id="rId5"/>
              </a:rPr>
              <a:t>zhuanlan.zhihu.com/p/28400789</a:t>
            </a:r>
            <a:endParaRPr lang="en-US" altLang="zh-CN" dirty="0" smtClean="0"/>
          </a:p>
          <a:p>
            <a:r>
              <a:rPr lang="en-US" altLang="zh-CN" dirty="0">
                <a:hlinkClick r:id="rId6"/>
              </a:rPr>
              <a:t>https://</a:t>
            </a:r>
            <a:r>
              <a:rPr lang="en-US" altLang="zh-CN" dirty="0" smtClean="0">
                <a:hlinkClick r:id="rId6"/>
              </a:rPr>
              <a:t>github.com/ckirksey3/steering-prediction-with-keras/blob/master/drive.py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6E761-8DEF-4C46-AAEA-13511ED5401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193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936</TotalTime>
  <Words>135</Words>
  <Application>Microsoft Office PowerPoint</Application>
  <PresentationFormat>宽屏</PresentationFormat>
  <Paragraphs>45</Paragraphs>
  <Slides>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华文楷体</vt:lpstr>
      <vt:lpstr>宋体</vt:lpstr>
      <vt:lpstr>Calibri</vt:lpstr>
      <vt:lpstr>Franklin Gothic Book</vt:lpstr>
      <vt:lpstr>Crop</vt:lpstr>
      <vt:lpstr>自动驾驶模拟器介绍</vt:lpstr>
      <vt:lpstr>背景</vt:lpstr>
      <vt:lpstr>背景</vt:lpstr>
      <vt:lpstr>平台</vt:lpstr>
      <vt:lpstr>平台</vt:lpstr>
      <vt:lpstr>应用</vt:lpstr>
      <vt:lpstr>推荐资料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自动驾驶模拟器介绍</dc:title>
  <dc:creator>SGF</dc:creator>
  <cp:lastModifiedBy>SGF</cp:lastModifiedBy>
  <cp:revision>14</cp:revision>
  <dcterms:created xsi:type="dcterms:W3CDTF">2018-03-07T14:41:22Z</dcterms:created>
  <dcterms:modified xsi:type="dcterms:W3CDTF">2018-03-08T06:17:35Z</dcterms:modified>
</cp:coreProperties>
</file>

<file path=docProps/thumbnail.jpeg>
</file>